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6B4DE-7A65-3DEC-1EFC-C2EB15F2E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27C8DC-A027-474B-C383-E375F420F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9B2F4-DEEB-E5CD-2FF0-669783FA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E877BD-E288-0DB4-5BFB-DE0C432F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99E6B-B9E9-0F47-0CA9-37267F93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5019A-C804-8534-C0CC-D86377B6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451DF8-C7C7-CA3C-9963-7E8384875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C00F9-A597-5632-5519-F1CC6909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2EF30D-7743-2433-C9EF-3AC012B0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2B426-45F2-8779-F968-35AD4D1C7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7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11C948-4A41-95BD-869D-4BDF8072F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A7FB3D-0109-2A5F-2014-9202858E4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6A5941-CE6F-432C-322A-027BCCDD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920ED-DF84-12FB-2D94-140010E1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E2C2D-09F7-DA13-903C-41EA0C2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81127-2059-9E98-894E-779BC168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46A0A-DC05-43D3-6C13-03646EBFC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544B7B-84B4-0BBC-F41D-B001ABF7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A598EA-6A0B-2278-2FC1-616C1BD7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793F49-0304-F034-77C8-BBF1FD74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61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4DEE5-8ADC-9BD9-E60A-1814AEE7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2C8C54-FBC5-88BF-0E8C-6DA49D345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A6B9B4-92D0-F1B3-376D-A950EADE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D5234-62D1-1F16-293F-8A1CAAD1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3C8A3-AE21-BE40-845D-7531DCF0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AA52A-64CB-BBB9-A42C-C9E2E196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F57088-1D98-E796-43B1-3AD6C55EA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E6BE1B-3249-B491-8053-178D69315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2C9F0C-D9B8-1942-A515-1CA6832C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14DD0-6FEC-EDC3-1FA9-B65A0052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6D9955-E274-4519-FAD5-46500E28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7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B8B7-4D06-4DB7-E1D9-D591F74D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D9D3E7-5A5B-FA00-A32B-20C7E6E44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8B10C9-68FB-7D76-518C-3305A9493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1DA323-BBE4-1755-4E1C-8E895A212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C54B8C-719A-90D7-4FB5-B1F3931DE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A1E0DC-35B7-ED92-EE69-78FCACAD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5EB4B5-9743-073F-DBB6-BA0325E0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1504EB-3AA3-27FA-6354-6BE6979D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7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7AD2A-48AF-F982-0188-80FC43B4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D1511C-5505-C19B-6F0D-63977C32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16483C-79AF-240C-9DC7-C619F5280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2E1A7-994E-8C3E-E340-6C9FC861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24440D-504A-4FDA-47BA-6AF4EE1B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D811E0-C252-043D-A055-DDC34AB8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3ED9A-4130-1DEC-7954-4A07007E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5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A16D6-D15F-7B5C-FF23-2855C2CE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469DF-7630-C3A4-C65B-2672E07C3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08F02-1578-E262-B56D-7297A576E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5D792-384C-8E1D-0438-8F79086C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A3BB3B-218F-7974-4AF5-058E7416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8AFE04-4047-737F-B832-7988C967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BF7ED-E548-9193-9FB7-9DDFC677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4810E0-0227-6BB7-CC07-1715756A36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EB70ED-8833-EBE3-3DE4-D3F79AF79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CF4791-D459-B273-E63D-749B8EE3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74BDC0-FF7E-DEAD-136F-17F85E2A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8EC5EA-DD91-D8F3-5FEA-E7F388D9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0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C054C8-7BD4-70DE-5AA1-BA30B33B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4852C-B1CC-B9A9-0CA1-9F6000C1C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276C7-01B3-5648-C140-1E222F926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D07EC-41D1-41FA-971D-8DACCAE28D52}" type="datetimeFigureOut">
              <a:rPr lang="ko-KR" altLang="en-US" smtClean="0"/>
              <a:t>2025-07-22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94671-7CA9-E498-C3A8-6B741A357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20A9A4-D8AF-D171-0689-2BFBE043A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1283A-0635-4E2A-9232-B0894CDA9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4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063967-AC4C-DF1B-899F-D8A324F0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020"/>
            <a:ext cx="12192000" cy="635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20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6494A3-ADB8-EBD6-FAEE-244F72931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0456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7C7AD2-FFC9-04F4-2071-057B8214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128" y="0"/>
            <a:ext cx="6729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19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22616A-F993-1713-95AB-F9019A91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2355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CF36E6-ECEF-CFBC-5753-9439FE312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323" y="0"/>
            <a:ext cx="6170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4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77167B-4832-AE3E-DE20-6BD6EDBE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1088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4C4018-25AE-2A8E-75C2-BD33539F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48" y="228600"/>
            <a:ext cx="6034581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0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F0520A-D857-1A09-C66B-5CD615341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087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244DB9-3517-535E-4F36-0511AE20F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871" y="0"/>
            <a:ext cx="7022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0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A170DA-9274-0902-13AE-FF3887DC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570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B7F2F3-2FDC-37DF-6D29-15A18D24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20" y="0"/>
            <a:ext cx="5369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5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DC21E6-7E57-2EBD-3008-A8BF3D2AB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980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83B2AE-443E-93CC-0BBE-05E7A13C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13" y="0"/>
            <a:ext cx="5165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6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3973F6-3029-5172-5F42-7889983E2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6164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927FAA-5454-4C44-056F-EA641930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35" y="0"/>
            <a:ext cx="5701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6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D97074-E89E-1A81-A60E-BD7844F0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7" y="0"/>
            <a:ext cx="525705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10A26E-72BE-EA9A-B48C-0E2A7E30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66" y="0"/>
            <a:ext cx="4831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66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권영미</dc:creator>
  <cp:lastModifiedBy>권영미</cp:lastModifiedBy>
  <cp:revision>1</cp:revision>
  <dcterms:created xsi:type="dcterms:W3CDTF">2025-07-22T03:45:10Z</dcterms:created>
  <dcterms:modified xsi:type="dcterms:W3CDTF">2025-07-22T03:45:24Z</dcterms:modified>
</cp:coreProperties>
</file>